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0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05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4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0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27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64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428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1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9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6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97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6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5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F96767-74AA-477D-99CE-0D39B16D08FA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E0ACF9-41FC-49EA-BF70-6580CF9D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92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1453896"/>
            <a:ext cx="3747098" cy="144475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LAT MINĘŁO…</a:t>
            </a:r>
            <a:endParaRPr lang="pl-P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17" y="1978576"/>
            <a:ext cx="4404346" cy="29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6176" y="524435"/>
            <a:ext cx="880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21802" y="893767"/>
            <a:ext cx="9803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Dyrekcji towarzyszy świadomość, jak ważne dla dzieci jest przebywanie na świeżym powietrzu, duża przestrzeń ogrodu  pozwala na zajęcia sportowe , zabawy organizowane i swobodne, spotkania integracyjne z rodzicami. 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Zabiega również 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certyfikowany bezpieczny sprzęt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ogrodowy (drewniany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a po latach nowszy solidniejszy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atrakcyjniejszy dla dzieci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(Obecnie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użytkowany przez dzieci)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88" y="3343154"/>
            <a:ext cx="3340576" cy="22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80456" y="775064"/>
            <a:ext cx="9152709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jej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inicjatywy, w dwudziestolecie istnienia placówki nadane zostaje imię Misia Uszatka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(wyboru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dokonują dzieci).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Miś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Uszatek i jego klapnięte uszko to symbol integracyjnego profilu tego przedszkola. 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Pani dyrektor 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Ewa </a:t>
            </a:r>
            <a:r>
              <a:rPr lang="pl-PL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Rychel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traktowała przedszkole jak drugi dom, a może było odwrotnie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3200" dirty="0"/>
          </a:p>
        </p:txBody>
      </p:sp>
      <p:pic>
        <p:nvPicPr>
          <p:cNvPr id="5122" name="Picture 2" descr="Motyl - symbol i jego znaczenie. Co znaczą motyle w brzuchu? | Styl życia  Radio 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47" y="2871625"/>
            <a:ext cx="4502552" cy="29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5175" y="312738"/>
            <a:ext cx="8378825" cy="621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Dawno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dawno …. temu tak zaczynałaby się bajka o pewnym przedszkolu lecz to nie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bajka,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prawdziwa historia . </a:t>
            </a:r>
            <a:endParaRPr lang="pl-PL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Jest wrzesień 1983 roku , przy ulicy Górnej zostaje otwarte Przedszkole Miejskie Nr11,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funkcję dyrektora obejmuje pani Maria Sierpień.</a:t>
            </a:r>
            <a:endParaRPr lang="pl-PL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Wśród kadry nauczycielskiej, są przyszłe dyrektorki kolejnych placówek pani Aleksandra Żelazko, Elżbieta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Więcaszek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czy Krystyna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Karkocha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pl-PL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W przedszkolu  otwarte są cztery oddziały dla dzieci w wieku 3-6 lat oraz jeden oddział dla dzieci Specjalnej Troski, w którym przebywają  dzieci od 3 do 14 roku życia. Znaczącą rolę w powstaniu tego oddziału miała pani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Alicja Czarnecka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Dzieci  z różnymi dysfunkcjami wreszcie mają opiekę i fachową pomoc ,  a rodzice  spokój i wytchnienie, że choć na parę godzin może im ktoś ulżyć w całodobowej opiece nad  ich pociechami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Motyle w ogrodzie, czyli jak stworzyć ogród im przyjazny? Gatunki motyli i  rośliny wabią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Motyle w ogrodzie, czyli jak stworzyć ogród im przyjazny? Gatunki motyli i  rośliny wabiąc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Motyle w ogrodzie, czyli jak stworzyć ogród im przyjazny? Gatunki motyli i  rośliny wabiące."/>
          <p:cNvSpPr>
            <a:spLocks noChangeAspect="1" noChangeArrowheads="1"/>
          </p:cNvSpPr>
          <p:nvPr/>
        </p:nvSpPr>
        <p:spPr bwMode="auto">
          <a:xfrm>
            <a:off x="460375" y="-7094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104" y="4456510"/>
            <a:ext cx="2521171" cy="1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tyle w łódzkiej palmiarni - Life in Łódz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1" y="73385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433104" y="1516284"/>
            <a:ext cx="471089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 1991, pani dyrektor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Maria </a:t>
            </a: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Sierpień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odchodzi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zasłużoną emeryturę, a jej miejsce zajmuje nauczycielka grupy specjalnej –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Grażyna Orczyk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Od tej chwili zmienia się myślenie o tej placówce. Dyrektor Grażyna Orczyk  to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kobieta  o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ogromnym sercu  i zaangażowaniu w tworzeniu lepszych warunków dla dzieci o Specjalnych Potrzebach Edukacyjnych.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43200" y="1111170"/>
            <a:ext cx="6400800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trzecim roku swojego dyrektorowania tworzy dwa dodatkowe oddziały specjalne,  dostosowane szczególnie  dla dzieci z dziecięcym porażeniem mózgowym .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kadry przedszkola dołączają pielęgniarki i  rehabilitanci. Wyposaża sale  zajęć w niezbędny sprzęt  i pomoce do ćwiczeń,                  a rehabilitanci mogą pracować w zakupionym Uniwersalnym Gabinecie Usprawniania Leczniczego.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Gdy dzieci Specjalnej Troski kończą  edukację przedszkolną  dyrektor  Grażyna Orczyk organizuje  zajęcia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indywidualne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poziomie klas 1-3 a zajęcia indywidualne prowadzą  nauczycielki Szkoły Podstawowej Nr 10.                                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Integracja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w,, Dziesiątce’’ jeszcze nie istnieje.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16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87506" y="2944906"/>
            <a:ext cx="10282064" cy="2367874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Kolejną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kadencję na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dyrektora,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właściwie kilka  kolejnych kadencji sprawuje  osoba mająca wizję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misję przyszłości placówki.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Kontynuuje 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rozpoczęte dzieło poprzedniczki.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 </a:t>
            </a:r>
            <a:r>
              <a:rPr lang="pl-PL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 </a:t>
            </a:r>
            <a:r>
              <a:rPr lang="pl-PL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Rychel</a:t>
            </a:r>
            <a:r>
              <a:rPr lang="pl-PL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tyle w ogrodzie. Które kwiaty warto posadzić? - Gazeta Powiat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50" y="64658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0617" y="3275635"/>
            <a:ext cx="8183301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Jej zdaniem -  przedszkole ma być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dla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wszystkich dzieci,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aby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dzieci zdrowe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i z niepełnosprawnościami współdziałały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uczyły się, tworzyły i bawiły.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Od 1 września 2002r. utworzony zostaje pierwszy oddział integracyjny 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dzieci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 letnich.         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Pani dyrektor zależy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placówka była nowoczesna i przyjazna dzieciom. 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Dzięki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usilnym staraniom, budynek przedszkola przechodzi dwa kapitalne remonty.   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29" y="891251"/>
            <a:ext cx="2857500" cy="22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990846" y="1539432"/>
            <a:ext cx="788443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Pani dyrektor dba o wysoki poziom edukacyjny, zachęca grono pedagogiczne do samodoskonalenia, zdobywania stopni awansu zawodowego.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Nauczycielki 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kończą kursy kwalifikacyjne i studia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podyplomowe.  </a:t>
            </a:r>
          </a:p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Wszyscy 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uczestniczą  w różnorodnych formach doskonalenia zawodowego.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Nauczycielki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wspomagające kończą studia podyplomowe o kierunkach: Tyflopedagogika, Surdopedagogika i Wczesne wspomaganie dziecka z autyzmem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</a:t>
            </a:r>
          </a:p>
          <a:p>
            <a:r>
              <a:rPr lang="pl-P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322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77386" y="3414532"/>
            <a:ext cx="7766613" cy="176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Dzieci nowo przyjęte, przychodzą  od marca na zajęcia adaptacyjne, a rodzice uzyskują  stosowne informacje od dyrektora, nauczycieli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 specjalistów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w ramach działalności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Punktu Adaptacyjno – Konsultacyjnego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Placówka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prężnie współpracuje ze środowiskiem lokalnym, a rodzice chętnie angażują się w każdą pomoc.</a:t>
            </a:r>
            <a:endParaRPr lang="pl-PL" dirty="0"/>
          </a:p>
        </p:txBody>
      </p:sp>
      <p:pic>
        <p:nvPicPr>
          <p:cNvPr id="4098" name="Picture 2" descr="Czy motyle to szkodniki? - CzasNaOgrod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50" y="810228"/>
            <a:ext cx="2891118" cy="22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3686" y="1944547"/>
            <a:ext cx="8912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Pani dyrektor – wyposaża salę gimnastyczną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w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sprzęt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Integracji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Sensorycznej, a jedna       z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nauczycielek kończy kurs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dający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jej uprawnienia do prowadzenia zajęć z tego obszaru.                                                                             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  <a:p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Systematycznie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doposażana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 jest w niezbędny sprzęt, sala do ćwiczeń rehabilitacyjnych 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oraz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gabinet do ćwiczeń logopedycznych.  </a:t>
            </a:r>
            <a:endParaRPr lang="pl-PL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Placówka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współdziała z Poradnią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</a:rPr>
              <a:t>Psychologiczno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 – Pedagogiczną i  Ośrodkiem Gimnastyki  Korekcyjnej 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2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652</Words>
  <Application>Microsoft Office PowerPoint</Application>
  <PresentationFormat>Panoramiczny</PresentationFormat>
  <Paragraphs>40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Organiczny</vt:lpstr>
      <vt:lpstr>40 LAT MINĘŁO…</vt:lpstr>
      <vt:lpstr>Prezentacja programu PowerPoint</vt:lpstr>
      <vt:lpstr>Prezentacja programu PowerPoint</vt:lpstr>
      <vt:lpstr>Prezentacja programu PowerPoint</vt:lpstr>
      <vt:lpstr>Kolejną kadencję na dyrektora, a właściwie kilka  kolejnych kadencji sprawuje  osoba mająca wizję  i misję przyszłości placówki.   Kontynuuje  rozpoczęte dzieło poprzedniczki.             To pani Ewa Rychel.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LAT MINĘŁO…</dc:title>
  <dc:creator>annam</dc:creator>
  <cp:lastModifiedBy>annam</cp:lastModifiedBy>
  <cp:revision>11</cp:revision>
  <dcterms:created xsi:type="dcterms:W3CDTF">2023-10-05T19:03:06Z</dcterms:created>
  <dcterms:modified xsi:type="dcterms:W3CDTF">2023-10-05T20:17:01Z</dcterms:modified>
</cp:coreProperties>
</file>